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24"/>
  </p:notesMasterIdLst>
  <p:sldIdLst>
    <p:sldId id="258" r:id="rId4"/>
    <p:sldId id="277" r:id="rId5"/>
    <p:sldId id="278" r:id="rId6"/>
    <p:sldId id="279" r:id="rId7"/>
    <p:sldId id="280" r:id="rId8"/>
    <p:sldId id="281" r:id="rId9"/>
    <p:sldId id="282" r:id="rId10"/>
    <p:sldId id="263" r:id="rId11"/>
    <p:sldId id="264" r:id="rId12"/>
    <p:sldId id="265" r:id="rId13"/>
    <p:sldId id="266" r:id="rId14"/>
    <p:sldId id="267" r:id="rId15"/>
    <p:sldId id="268" r:id="rId16"/>
    <p:sldId id="269" r:id="rId17"/>
    <p:sldId id="270" r:id="rId18"/>
    <p:sldId id="272" r:id="rId19"/>
    <p:sldId id="273" r:id="rId20"/>
    <p:sldId id="274" r:id="rId21"/>
    <p:sldId id="275" r:id="rId22"/>
    <p:sldId id="276"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F87"/>
    <a:srgbClr val="0066FF"/>
    <a:srgbClr val="2A65AC"/>
    <a:srgbClr val="307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08" autoAdjust="0"/>
    <p:restoredTop sz="94660"/>
  </p:normalViewPr>
  <p:slideViewPr>
    <p:cSldViewPr>
      <p:cViewPr varScale="1">
        <p:scale>
          <a:sx n="118" d="100"/>
          <a:sy n="118" d="100"/>
        </p:scale>
        <p:origin x="-413"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F6ED61-E12E-421A-AB88-9F97E7C4BABE}" type="datetimeFigureOut">
              <a:rPr lang="en-GB" smtClean="0"/>
              <a:pPr/>
              <a:t>22/03/2019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BE3F3C-7467-439B-AE02-87B2906CA3D7}" type="slidenum">
              <a:rPr lang="en-GB" smtClean="0"/>
              <a:pPr/>
              <a:t>‹#›</a:t>
            </a:fld>
            <a:endParaRPr lang="en-GB"/>
          </a:p>
        </p:txBody>
      </p:sp>
    </p:spTree>
    <p:extLst>
      <p:ext uri="{BB962C8B-B14F-4D97-AF65-F5344CB8AC3E}">
        <p14:creationId xmlns:p14="http://schemas.microsoft.com/office/powerpoint/2010/main" val="369473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129063615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357504142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421487264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484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9" tIns="45720" rIns="91439" bIns="45720"/>
          <a:lstStyle/>
          <a:p>
            <a:r>
              <a:rPr lang="en-US"/>
              <a:t>Click to edit Master title style</a:t>
            </a:r>
            <a:endParaRPr lang="en-GB"/>
          </a:p>
        </p:txBody>
      </p:sp>
      <p:sp>
        <p:nvSpPr>
          <p:cNvPr id="3" name="Content Placeholder 2"/>
          <p:cNvSpPr>
            <a:spLocks noGrp="1"/>
          </p:cNvSpPr>
          <p:nvPr>
            <p:ph idx="1"/>
          </p:nvPr>
        </p:nvSpPr>
        <p:spPr>
          <a:xfrm>
            <a:off x="457200" y="1200151"/>
            <a:ext cx="8229600" cy="3394472"/>
          </a:xfrm>
          <a:prstGeom prst="rect">
            <a:avLst/>
          </a:prstGeom>
        </p:spPr>
        <p:txBody>
          <a:bodyPr lIns="91439" tIns="45720" rIns="91439"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lIns="91439" tIns="45720" rIns="91439" bIns="45720"/>
          <a:lstStyle/>
          <a:p>
            <a:pPr defTabSz="684886"/>
            <a:fld id="{66302398-CB1C-4624-A067-45374F998141}" type="datetimeFigureOut">
              <a:rPr lang="en-GB" sz="1300" smtClean="0">
                <a:solidFill>
                  <a:prstClr val="black"/>
                </a:solidFill>
              </a:rPr>
              <a:pPr defTabSz="684886"/>
              <a:t>22/03/2019</a:t>
            </a:fld>
            <a:endParaRPr lang="en-GB" sz="1300">
              <a:solidFill>
                <a:prstClr val="black"/>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91439" tIns="45720" rIns="91439" bIns="45720"/>
          <a:lstStyle/>
          <a:p>
            <a:pPr defTabSz="684886"/>
            <a:endParaRPr lang="en-GB" sz="1300">
              <a:solidFill>
                <a:prstClr val="black"/>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91439" tIns="45720" rIns="91439" bIns="45720"/>
          <a:lstStyle/>
          <a:p>
            <a:pPr defTabSz="684886"/>
            <a:fld id="{A43B4730-F204-44B3-B64B-A2ABCBAF6B23}" type="slidenum">
              <a:rPr lang="en-GB" sz="1300" smtClean="0">
                <a:solidFill>
                  <a:prstClr val="black"/>
                </a:solidFill>
              </a:rPr>
              <a:pPr defTabSz="684886"/>
              <a:t>‹#›</a:t>
            </a:fld>
            <a:endParaRPr lang="en-GB" sz="1300">
              <a:solidFill>
                <a:prstClr val="black"/>
              </a:solidFill>
            </a:endParaRPr>
          </a:p>
        </p:txBody>
      </p:sp>
    </p:spTree>
    <p:extLst>
      <p:ext uri="{BB962C8B-B14F-4D97-AF65-F5344CB8AC3E}">
        <p14:creationId xmlns:p14="http://schemas.microsoft.com/office/powerpoint/2010/main" val="4198407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729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7805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6521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9225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1015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684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346087146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5320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3004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802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4260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769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2501095259"/>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2692598582"/>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1968086633"/>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2785458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129702603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313736979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302398-CB1C-4624-A067-45374F998141}" type="datetimeFigureOut">
              <a:rPr lang="en-GB" smtClean="0"/>
              <a:pPr/>
              <a:t>22/03/2019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3B4730-F204-44B3-B64B-A2ABCBAF6B23}" type="slidenum">
              <a:rPr lang="en-GB" smtClean="0"/>
              <a:pPr/>
              <a:t>‹#›</a:t>
            </a:fld>
            <a:endParaRPr lang="en-GB"/>
          </a:p>
        </p:txBody>
      </p:sp>
    </p:spTree>
    <p:extLst>
      <p:ext uri="{BB962C8B-B14F-4D97-AF65-F5344CB8AC3E}">
        <p14:creationId xmlns:p14="http://schemas.microsoft.com/office/powerpoint/2010/main" val="389856563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302398-CB1C-4624-A067-45374F998141}" type="datetimeFigureOut">
              <a:rPr lang="en-GB" smtClean="0"/>
              <a:pPr/>
              <a:t>22/03/2019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43B4730-F204-44B3-B64B-A2ABCBAF6B23}" type="slidenum">
              <a:rPr lang="en-GB" smtClean="0"/>
              <a:pPr/>
              <a:t>‹#›</a:t>
            </a:fld>
            <a:endParaRPr lang="en-GB"/>
          </a:p>
        </p:txBody>
      </p:sp>
    </p:spTree>
    <p:extLst>
      <p:ext uri="{BB962C8B-B14F-4D97-AF65-F5344CB8AC3E}">
        <p14:creationId xmlns:p14="http://schemas.microsoft.com/office/powerpoint/2010/main" val="1623506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5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158223"/>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defTabSz="684886" rtl="0" eaLnBrk="1" latinLnBrk="0" hangingPunct="1">
        <a:spcBef>
          <a:spcPct val="0"/>
        </a:spcBef>
        <a:buNone/>
        <a:defRPr sz="3300" kern="1200">
          <a:solidFill>
            <a:schemeClr val="tx1"/>
          </a:solidFill>
          <a:latin typeface="+mj-lt"/>
          <a:ea typeface="+mj-ea"/>
          <a:cs typeface="+mj-cs"/>
        </a:defRPr>
      </a:lvl1pPr>
    </p:titleStyle>
    <p:bodyStyle>
      <a:lvl1pPr marL="256832" indent="-256832" algn="l" defTabSz="684886"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470" indent="-214027" algn="l" defTabSz="684886"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107" indent="-171221" algn="l" defTabSz="684886"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8550" indent="-171221" algn="l" defTabSz="684886"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0993" indent="-171221" algn="l" defTabSz="684886"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3435" indent="-171221" algn="l" defTabSz="68488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878" indent="-171221" algn="l" defTabSz="68488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8321" indent="-171221" algn="l" defTabSz="68488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764" indent="-171221" algn="l" defTabSz="68488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886" rtl="0" eaLnBrk="1" latinLnBrk="0" hangingPunct="1">
        <a:defRPr sz="1300" kern="1200">
          <a:solidFill>
            <a:schemeClr val="tx1"/>
          </a:solidFill>
          <a:latin typeface="+mn-lt"/>
          <a:ea typeface="+mn-ea"/>
          <a:cs typeface="+mn-cs"/>
        </a:defRPr>
      </a:lvl1pPr>
      <a:lvl2pPr marL="342443" algn="l" defTabSz="684886" rtl="0" eaLnBrk="1" latinLnBrk="0" hangingPunct="1">
        <a:defRPr sz="1300" kern="1200">
          <a:solidFill>
            <a:schemeClr val="tx1"/>
          </a:solidFill>
          <a:latin typeface="+mn-lt"/>
          <a:ea typeface="+mn-ea"/>
          <a:cs typeface="+mn-cs"/>
        </a:defRPr>
      </a:lvl2pPr>
      <a:lvl3pPr marL="684886" algn="l" defTabSz="684886" rtl="0" eaLnBrk="1" latinLnBrk="0" hangingPunct="1">
        <a:defRPr sz="1300" kern="1200">
          <a:solidFill>
            <a:schemeClr val="tx1"/>
          </a:solidFill>
          <a:latin typeface="+mn-lt"/>
          <a:ea typeface="+mn-ea"/>
          <a:cs typeface="+mn-cs"/>
        </a:defRPr>
      </a:lvl3pPr>
      <a:lvl4pPr marL="1027328" algn="l" defTabSz="684886" rtl="0" eaLnBrk="1" latinLnBrk="0" hangingPunct="1">
        <a:defRPr sz="1300" kern="1200">
          <a:solidFill>
            <a:schemeClr val="tx1"/>
          </a:solidFill>
          <a:latin typeface="+mn-lt"/>
          <a:ea typeface="+mn-ea"/>
          <a:cs typeface="+mn-cs"/>
        </a:defRPr>
      </a:lvl4pPr>
      <a:lvl5pPr marL="1369771" algn="l" defTabSz="684886" rtl="0" eaLnBrk="1" latinLnBrk="0" hangingPunct="1">
        <a:defRPr sz="1300" kern="1200">
          <a:solidFill>
            <a:schemeClr val="tx1"/>
          </a:solidFill>
          <a:latin typeface="+mn-lt"/>
          <a:ea typeface="+mn-ea"/>
          <a:cs typeface="+mn-cs"/>
        </a:defRPr>
      </a:lvl5pPr>
      <a:lvl6pPr marL="1712214" algn="l" defTabSz="684886" rtl="0" eaLnBrk="1" latinLnBrk="0" hangingPunct="1">
        <a:defRPr sz="1300" kern="1200">
          <a:solidFill>
            <a:schemeClr val="tx1"/>
          </a:solidFill>
          <a:latin typeface="+mn-lt"/>
          <a:ea typeface="+mn-ea"/>
          <a:cs typeface="+mn-cs"/>
        </a:defRPr>
      </a:lvl6pPr>
      <a:lvl7pPr marL="2054657" algn="l" defTabSz="684886" rtl="0" eaLnBrk="1" latinLnBrk="0" hangingPunct="1">
        <a:defRPr sz="1300" kern="1200">
          <a:solidFill>
            <a:schemeClr val="tx1"/>
          </a:solidFill>
          <a:latin typeface="+mn-lt"/>
          <a:ea typeface="+mn-ea"/>
          <a:cs typeface="+mn-cs"/>
        </a:defRPr>
      </a:lvl7pPr>
      <a:lvl8pPr marL="2397100" algn="l" defTabSz="684886" rtl="0" eaLnBrk="1" latinLnBrk="0" hangingPunct="1">
        <a:defRPr sz="1300" kern="1200">
          <a:solidFill>
            <a:schemeClr val="tx1"/>
          </a:solidFill>
          <a:latin typeface="+mn-lt"/>
          <a:ea typeface="+mn-ea"/>
          <a:cs typeface="+mn-cs"/>
        </a:defRPr>
      </a:lvl8pPr>
      <a:lvl9pPr marL="2739542" algn="l" defTabSz="684886"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302398-CB1C-4624-A067-45374F998141}" type="datetimeFigureOut">
              <a:rPr lang="en-GB" smtClean="0">
                <a:solidFill>
                  <a:prstClr val="black">
                    <a:tint val="75000"/>
                  </a:prstClr>
                </a:solidFill>
              </a:rPr>
              <a:pPr/>
              <a:t>22/03/2019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43B4730-F204-44B3-B64B-A2ABCBAF6B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87345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 y="3512"/>
            <a:ext cx="9138665" cy="5136475"/>
          </a:xfrm>
          <a:prstGeom prst="rect">
            <a:avLst/>
          </a:prstGeom>
        </p:spPr>
      </p:pic>
    </p:spTree>
    <p:extLst>
      <p:ext uri="{BB962C8B-B14F-4D97-AF65-F5344CB8AC3E}">
        <p14:creationId xmlns:p14="http://schemas.microsoft.com/office/powerpoint/2010/main" val="1644057130"/>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09"/>
            <a:ext cx="9144000" cy="5109882"/>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 y="2168"/>
            <a:ext cx="9137393" cy="5139163"/>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 y="4796"/>
            <a:ext cx="9134098" cy="5133908"/>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9050"/>
            <a:ext cx="911542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7271"/>
            <a:ext cx="9112660" cy="5128957"/>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 y="5274"/>
            <a:ext cx="9136256" cy="513295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3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67"/>
            <a:ext cx="9144000" cy="51301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1"/>
            <a:ext cx="9144000" cy="5136077"/>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9"/>
            <a:ext cx="9144000" cy="5141642"/>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2" y="8359"/>
            <a:ext cx="9125276" cy="5126782"/>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3" y="10238"/>
            <a:ext cx="9126313" cy="5123023"/>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9080" y="1657350"/>
            <a:ext cx="3505200" cy="1815882"/>
          </a:xfrm>
          <a:prstGeom prst="rect">
            <a:avLst/>
          </a:prstGeom>
          <a:noFill/>
        </p:spPr>
        <p:txBody>
          <a:bodyPr wrap="square" rtlCol="0">
            <a:spAutoFit/>
          </a:bodyPr>
          <a:lstStyle/>
          <a:p>
            <a:pPr algn="just"/>
            <a:r>
              <a:rPr lang="en-US" sz="1400" b="1">
                <a:solidFill>
                  <a:prstClr val="white"/>
                </a:solidFill>
              </a:rPr>
              <a:t>Tập đoàn Mavin </a:t>
            </a:r>
            <a:r>
              <a:rPr lang="en-US" sz="1400" b="1" smtClean="0">
                <a:solidFill>
                  <a:prstClr val="white"/>
                </a:solidFill>
              </a:rPr>
              <a:t>đã có 15 năm hoạt động tại Việt Nam. Chúng </a:t>
            </a:r>
            <a:r>
              <a:rPr lang="en-US" sz="1400" b="1">
                <a:solidFill>
                  <a:prstClr val="white"/>
                </a:solidFill>
              </a:rPr>
              <a:t>tôi tự hào </a:t>
            </a:r>
            <a:r>
              <a:rPr lang="en-US" sz="1400" b="1" smtClean="0">
                <a:solidFill>
                  <a:prstClr val="white"/>
                </a:solidFill>
              </a:rPr>
              <a:t>là một </a:t>
            </a:r>
            <a:r>
              <a:rPr lang="en-US" sz="1400" b="1">
                <a:solidFill>
                  <a:prstClr val="white"/>
                </a:solidFill>
              </a:rPr>
              <a:t>doanh nghiệp lớn mạnh trong lĩnh vực nông nghiệp, là công ty duy nhất tại Việt Nam cung cấp giải pháp tổng thể theo chuỗi giá trị “từ Nông trại tới Bàn ăn</a:t>
            </a:r>
            <a:r>
              <a:rPr lang="en-US" sz="1400" b="1" smtClean="0">
                <a:solidFill>
                  <a:prstClr val="white"/>
                </a:solidFill>
              </a:rPr>
              <a:t>”.</a:t>
            </a:r>
          </a:p>
          <a:p>
            <a:pPr algn="just"/>
            <a:endParaRPr lang="en-US" sz="1400" b="1">
              <a:solidFill>
                <a:prstClr val="white"/>
              </a:solidFill>
            </a:endParaRPr>
          </a:p>
          <a:p>
            <a:pPr algn="just"/>
            <a:r>
              <a:rPr lang="en-US" sz="1400" b="1" i="1" smtClean="0">
                <a:solidFill>
                  <a:prstClr val="white"/>
                </a:solidFill>
              </a:rPr>
              <a:t>Ông David John Whitehead, Chủ tịch HĐQT </a:t>
            </a:r>
            <a:endParaRPr lang="en-US" sz="1400" b="1" i="1">
              <a:solidFill>
                <a:prstClr val="white"/>
              </a:solidFill>
            </a:endParaRPr>
          </a:p>
        </p:txBody>
      </p:sp>
    </p:spTree>
    <p:extLst>
      <p:ext uri="{BB962C8B-B14F-4D97-AF65-F5344CB8AC3E}">
        <p14:creationId xmlns:p14="http://schemas.microsoft.com/office/powerpoint/2010/main" val="1035135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 y="8058"/>
            <a:ext cx="9136246" cy="5127384"/>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 y="6260"/>
            <a:ext cx="9122860" cy="5130990"/>
          </a:xfrm>
          <a:prstGeom prst="rect">
            <a:avLst/>
          </a:prstGeom>
        </p:spPr>
      </p:pic>
    </p:spTree>
    <p:extLst>
      <p:ext uri="{BB962C8B-B14F-4D97-AF65-F5344CB8AC3E}">
        <p14:creationId xmlns:p14="http://schemas.microsoft.com/office/powerpoint/2010/main" val="57339821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 y="1991"/>
            <a:ext cx="9138024" cy="5139518"/>
          </a:xfrm>
          <a:prstGeom prst="rect">
            <a:avLst/>
          </a:prstGeom>
        </p:spPr>
      </p:pic>
    </p:spTree>
    <p:extLst>
      <p:ext uri="{BB962C8B-B14F-4D97-AF65-F5344CB8AC3E}">
        <p14:creationId xmlns:p14="http://schemas.microsoft.com/office/powerpoint/2010/main" val="208840743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89"/>
            <a:ext cx="9144000" cy="5111921"/>
          </a:xfrm>
          <a:prstGeom prst="rect">
            <a:avLst/>
          </a:prstGeom>
        </p:spPr>
      </p:pic>
    </p:spTree>
    <p:extLst>
      <p:ext uri="{BB962C8B-B14F-4D97-AF65-F5344CB8AC3E}">
        <p14:creationId xmlns:p14="http://schemas.microsoft.com/office/powerpoint/2010/main" val="3100788177"/>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924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1419622"/>
            <a:ext cx="2674640" cy="2808312"/>
          </a:xfrm>
        </p:spPr>
        <p:txBody>
          <a:bodyPr>
            <a:noAutofit/>
          </a:bodyPr>
          <a:lstStyle/>
          <a:p>
            <a:pPr algn="l"/>
            <a:r>
              <a:rPr lang="en-US" sz="1400" smtClean="0">
                <a:solidFill>
                  <a:schemeClr val="bg1"/>
                </a:solidFill>
              </a:rPr>
              <a:t>5 Nhà máy chế biến thức ăn chăn nuôi</a:t>
            </a:r>
            <a:br>
              <a:rPr lang="en-US" sz="1400" smtClean="0">
                <a:solidFill>
                  <a:schemeClr val="bg1"/>
                </a:solidFill>
              </a:rPr>
            </a:br>
            <a:r>
              <a:rPr lang="en-US" sz="1400">
                <a:solidFill>
                  <a:schemeClr val="bg1"/>
                </a:solidFill>
              </a:rPr>
              <a:t/>
            </a:r>
            <a:br>
              <a:rPr lang="en-US" sz="1400">
                <a:solidFill>
                  <a:schemeClr val="bg1"/>
                </a:solidFill>
              </a:rPr>
            </a:br>
            <a:r>
              <a:rPr lang="en-US" sz="1400" smtClean="0">
                <a:solidFill>
                  <a:schemeClr val="bg1"/>
                </a:solidFill>
              </a:rPr>
              <a:t>1 Nhà máy chế biến thực phẩm</a:t>
            </a:r>
            <a:br>
              <a:rPr lang="en-US" sz="1400" smtClean="0">
                <a:solidFill>
                  <a:schemeClr val="bg1"/>
                </a:solidFill>
              </a:rPr>
            </a:br>
            <a:r>
              <a:rPr lang="en-US" sz="1400">
                <a:solidFill>
                  <a:schemeClr val="bg1"/>
                </a:solidFill>
              </a:rPr>
              <a:t/>
            </a:r>
            <a:br>
              <a:rPr lang="en-US" sz="1400">
                <a:solidFill>
                  <a:schemeClr val="bg1"/>
                </a:solidFill>
              </a:rPr>
            </a:br>
            <a:r>
              <a:rPr lang="en-US" sz="1400" smtClean="0">
                <a:solidFill>
                  <a:schemeClr val="bg1"/>
                </a:solidFill>
              </a:rPr>
              <a:t>1 Nhà máy sản xuất dược thú y</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Trung tâm heo giống hạt nhân công nghệ cao (dự kiến sẽ mở thêm 3 Trung tâm mới).</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Trang trại vịt giống chất lượng cao</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1 Trang trại gà giống chất lượng cao</a:t>
            </a:r>
            <a:br>
              <a:rPr lang="en-US" sz="1400" smtClean="0">
                <a:solidFill>
                  <a:schemeClr val="bg1"/>
                </a:solidFill>
              </a:rPr>
            </a:br>
            <a:r>
              <a:rPr lang="en-US" sz="1400">
                <a:solidFill>
                  <a:schemeClr val="bg1"/>
                </a:solidFill>
              </a:rPr>
              <a:t/>
            </a:r>
            <a:br>
              <a:rPr lang="en-US" sz="1400">
                <a:solidFill>
                  <a:schemeClr val="bg1"/>
                </a:solidFill>
              </a:rPr>
            </a:br>
            <a:r>
              <a:rPr lang="en-US" sz="1400" smtClean="0">
                <a:solidFill>
                  <a:schemeClr val="bg1"/>
                </a:solidFill>
              </a:rPr>
              <a:t>VÀ 70 trang trại hợp tác chăn nuôi</a:t>
            </a:r>
            <a:endParaRPr lang="en-US" sz="1400">
              <a:solidFill>
                <a:schemeClr val="bg1"/>
              </a:solidFill>
            </a:endParaRPr>
          </a:p>
        </p:txBody>
      </p:sp>
    </p:spTree>
    <p:extLst>
      <p:ext uri="{BB962C8B-B14F-4D97-AF65-F5344CB8AC3E}">
        <p14:creationId xmlns:p14="http://schemas.microsoft.com/office/powerpoint/2010/main" val="1451497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 y="3880"/>
            <a:ext cx="9141218" cy="5135739"/>
          </a:xfrm>
          <a:prstGeom prst="rect">
            <a:avLst/>
          </a:prstGeom>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059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57394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theme/theme1.xml><?xml version="1.0" encoding="utf-8"?>
<a:theme xmlns:a="http://schemas.openxmlformats.org/drawingml/2006/main" name="hop t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hop t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72</Words>
  <Application>Microsoft Office PowerPoint</Application>
  <PresentationFormat>On-screen Show (16:9)</PresentationFormat>
  <Paragraphs>4</Paragraphs>
  <Slides>20</Slides>
  <Notes>0</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hop t5</vt:lpstr>
      <vt:lpstr>Office Theme</vt:lpstr>
      <vt:lpstr>3_hop t5</vt:lpstr>
      <vt:lpstr>PowerPoint Presentation</vt:lpstr>
      <vt:lpstr>PowerPoint Presentation</vt:lpstr>
      <vt:lpstr>PowerPoint Presentation</vt:lpstr>
      <vt:lpstr>PowerPoint Presentation</vt:lpstr>
      <vt:lpstr>PowerPoint Presentation</vt:lpstr>
      <vt:lpstr>PowerPoint Presentation</vt:lpstr>
      <vt:lpstr>5 Nhà máy chế biến thức ăn chăn nuôi  1 Nhà máy chế biến thực phẩm  1 Nhà máy sản xuất dược thú y  2 Trung tâm heo giống hạt nhân công nghệ cao (dự kiến sẽ mở thêm 3 Trung tâm mới).  5 Trang trại vịt giống chất lượng cao  1 Trang trại gà giống chất lượng cao  VÀ 70 trang trại hợp tác chăn nuôi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 nguyen</dc:creator>
  <cp:lastModifiedBy>HP</cp:lastModifiedBy>
  <cp:revision>5</cp:revision>
  <dcterms:created xsi:type="dcterms:W3CDTF">2018-11-06T07:16:04Z</dcterms:created>
  <dcterms:modified xsi:type="dcterms:W3CDTF">2019-03-22T08:31:46Z</dcterms:modified>
</cp:coreProperties>
</file>